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17C55-8417-4A18-A5C0-20BFD04FC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181590-A668-4CCA-B171-AB1A164BD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0B8AE-FC64-4B61-88F9-1E99EBE71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526A-85AB-465B-92D3-4BCBF131D10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1C92F-8B16-4570-8070-D4394F1DB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45F7A-165B-4849-B105-F2893674D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4DF1-4422-420D-84A7-0DDB86B34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06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E0D03-699C-4F31-A128-2472E7DD4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FC19DA-CC6F-45FF-A54F-6E85A3A03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97204-EA25-486D-BABD-1125752DE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526A-85AB-465B-92D3-4BCBF131D10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9599E-050B-480A-877E-0BEE7A1CC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218A8-FDB3-4EA4-A216-793E81922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4DF1-4422-420D-84A7-0DDB86B34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11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EECE33-F211-4D7E-A6EC-38413818BC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A1B4A2-94DA-44E6-BC75-F5FD8DAE7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E9CD3-B028-4CA4-AB5D-31EFBA81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526A-85AB-465B-92D3-4BCBF131D10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021EB-36FE-4737-82E2-4329E4810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89E03-1C7F-4DBA-8614-467FEBA61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4DF1-4422-420D-84A7-0DDB86B34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9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1EB44-10E0-484A-8969-CE4424B34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D76A2-6ED7-4324-A055-DB1D03056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7F140-C49F-4977-B8A0-FAAB0BA18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526A-85AB-465B-92D3-4BCBF131D10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DA788-F5F2-40FF-B4CF-A4156E122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BB3FB-AF10-49B5-8F6B-B498A99F2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4DF1-4422-420D-84A7-0DDB86B34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3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6BA22-1D09-4054-957F-49BC64CF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3A2AB-9AC6-4218-914E-CCE18EA37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6FA97-4D06-4A35-8782-248847F0F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526A-85AB-465B-92D3-4BCBF131D10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0FE08-0492-45AA-A80D-D16F75038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3051B-1391-47A9-81E4-6A89B6324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4DF1-4422-420D-84A7-0DDB86B34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10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3765B-9108-4B2D-9516-EF2223A25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49DD0-9208-441A-B48D-1D61A4C8B0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BA80CA-F3F8-47FE-B1B1-8A5F2B83C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D6C92B-E979-43FC-9E20-D0B3E67CF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526A-85AB-465B-92D3-4BCBF131D10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CE712-DDCD-4B9D-9513-9DE56AA4F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2B346-1688-4B02-B1A8-AF22CC28F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4DF1-4422-420D-84A7-0DDB86B34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26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C9ED9-E0BF-4190-A920-F7D65FB76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CD748-F331-43A8-B519-0F2D6C84B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98891-D27A-4A8E-9FD2-736201BD4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750D55-6692-4EBB-BA78-A1861F3AA7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06AB81-7976-4CA3-8B5B-62F2B284C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1A4E5F-D249-4630-BA93-5559F985C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526A-85AB-465B-92D3-4BCBF131D10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70A62B-35AD-4DF7-862A-FB44FFAC4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610026-7AD1-4D9C-BB13-8F83AB7C1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4DF1-4422-420D-84A7-0DDB86B34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6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F3F6C-3C89-421C-8BB3-122F1D92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825D1F-E5B5-4C09-AE51-BDDBA990D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526A-85AB-465B-92D3-4BCBF131D10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27D6AF-DC5D-4232-B62D-9B86D7438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B5DEC0-C6D0-4A0C-96D3-AFA405BA4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4DF1-4422-420D-84A7-0DDB86B34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9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F16884-CD43-4A08-BC6B-258DC968D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526A-85AB-465B-92D3-4BCBF131D10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3E6835-987B-4515-96C4-70446B99C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D873C-2640-43A6-B69C-2C32056E3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4DF1-4422-420D-84A7-0DDB86B34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1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A7399-9FF0-4576-8BE1-6EF764C1B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9797-BB69-47E3-A739-233465719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957DF-F22A-4F73-8983-2EBD7F2304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BCCACD-1694-4201-B502-641960FC8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526A-85AB-465B-92D3-4BCBF131D10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FFE6DF-F841-45F4-BADE-A9AF861A5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1F99FA-A624-448B-8ED9-75EE6D29E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4DF1-4422-420D-84A7-0DDB86B34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0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C1B9D-38C5-4418-AF3E-7C35C25F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D59572-0910-43B6-8BE6-4C9DF892D2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085331-EB47-4FA8-8E34-831AEFA53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EDBEBB-A6D8-4761-A520-22A958D79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F526A-85AB-465B-92D3-4BCBF131D10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04E58-3864-4107-9766-30C9FE81B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B9F0B-8E20-47F4-9288-7002E6629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B4DF1-4422-420D-84A7-0DDB86B34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7147A1-B177-4FBD-8154-A0C285671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A77C1-B2F8-41BE-B3EA-2EC8817BE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CF75F-B7AE-4C3B-92FF-31A7E2CFEF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F526A-85AB-465B-92D3-4BCBF131D10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C53FD-53FE-41EA-BC1C-EBA1981AC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8D64D-C1D7-4C78-ADEB-6F62B584F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B4DF1-4422-420D-84A7-0DDB86B34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8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7871C0B-E5C0-41F1-9126-24CE3B74E617}"/>
              </a:ext>
            </a:extLst>
          </p:cNvPr>
          <p:cNvGrpSpPr/>
          <p:nvPr/>
        </p:nvGrpSpPr>
        <p:grpSpPr>
          <a:xfrm>
            <a:off x="483824" y="550859"/>
            <a:ext cx="10562377" cy="5425850"/>
            <a:chOff x="474946" y="524225"/>
            <a:chExt cx="10562377" cy="5425850"/>
          </a:xfrm>
        </p:grpSpPr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56C8BD05-0310-464B-909A-C42B0F2A8782}"/>
                </a:ext>
              </a:extLst>
            </p:cNvPr>
            <p:cNvGrpSpPr/>
            <p:nvPr/>
          </p:nvGrpSpPr>
          <p:grpSpPr>
            <a:xfrm>
              <a:off x="474946" y="524225"/>
              <a:ext cx="10562377" cy="5425850"/>
              <a:chOff x="474946" y="533103"/>
              <a:chExt cx="10562377" cy="5425850"/>
            </a:xfrm>
          </p:grpSpPr>
          <p:grpSp>
            <p:nvGrpSpPr>
              <p:cNvPr id="80" name="Group 79">
                <a:extLst>
                  <a:ext uri="{FF2B5EF4-FFF2-40B4-BE49-F238E27FC236}">
                    <a16:creationId xmlns:a16="http://schemas.microsoft.com/office/drawing/2014/main" id="{3C604898-C989-41D5-9B3B-0EF7B2E0110A}"/>
                  </a:ext>
                </a:extLst>
              </p:cNvPr>
              <p:cNvGrpSpPr/>
              <p:nvPr/>
            </p:nvGrpSpPr>
            <p:grpSpPr>
              <a:xfrm>
                <a:off x="474946" y="704553"/>
                <a:ext cx="10562377" cy="4706501"/>
                <a:chOff x="1055971" y="2161878"/>
                <a:chExt cx="10562377" cy="4706501"/>
              </a:xfrm>
            </p:grpSpPr>
            <p:grpSp>
              <p:nvGrpSpPr>
                <p:cNvPr id="76" name="Group 75">
                  <a:extLst>
                    <a:ext uri="{FF2B5EF4-FFF2-40B4-BE49-F238E27FC236}">
                      <a16:creationId xmlns:a16="http://schemas.microsoft.com/office/drawing/2014/main" id="{36B17192-A188-42DD-A748-8D5CB2D60EB9}"/>
                    </a:ext>
                  </a:extLst>
                </p:cNvPr>
                <p:cNvGrpSpPr/>
                <p:nvPr/>
              </p:nvGrpSpPr>
              <p:grpSpPr>
                <a:xfrm>
                  <a:off x="1055971" y="2161878"/>
                  <a:ext cx="10562377" cy="4706501"/>
                  <a:chOff x="428896" y="345787"/>
                  <a:chExt cx="10562377" cy="4706501"/>
                </a:xfrm>
              </p:grpSpPr>
              <p:grpSp>
                <p:nvGrpSpPr>
                  <p:cNvPr id="66" name="Group 65">
                    <a:extLst>
                      <a:ext uri="{FF2B5EF4-FFF2-40B4-BE49-F238E27FC236}">
                        <a16:creationId xmlns:a16="http://schemas.microsoft.com/office/drawing/2014/main" id="{894E442A-487A-403E-96D8-8C562CBD01BB}"/>
                      </a:ext>
                    </a:extLst>
                  </p:cNvPr>
                  <p:cNvGrpSpPr/>
                  <p:nvPr/>
                </p:nvGrpSpPr>
                <p:grpSpPr>
                  <a:xfrm>
                    <a:off x="428896" y="345787"/>
                    <a:ext cx="10562377" cy="4706501"/>
                    <a:chOff x="428896" y="355023"/>
                    <a:chExt cx="10562377" cy="4706501"/>
                  </a:xfrm>
                </p:grpSpPr>
                <p:sp>
                  <p:nvSpPr>
                    <p:cNvPr id="4" name="Parallelogram 3">
                      <a:extLst>
                        <a:ext uri="{FF2B5EF4-FFF2-40B4-BE49-F238E27FC236}">
                          <a16:creationId xmlns:a16="http://schemas.microsoft.com/office/drawing/2014/main" id="{4F81EC8A-73E1-4DA8-BAAE-9A2BD0CFED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28896" y="1312694"/>
                      <a:ext cx="10562377" cy="3527162"/>
                    </a:xfrm>
                    <a:prstGeom prst="parallelogram">
                      <a:avLst>
                        <a:gd name="adj" fmla="val 105090"/>
                      </a:avLst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6" name="Straight Connector 5">
                      <a:extLst>
                        <a:ext uri="{FF2B5EF4-FFF2-40B4-BE49-F238E27FC236}">
                          <a16:creationId xmlns:a16="http://schemas.microsoft.com/office/drawing/2014/main" id="{22863DEF-7B78-4DBD-A53B-F77E94C6AFD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759185" y="1312694"/>
                      <a:ext cx="3713018" cy="352716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" name="Straight Connector 7">
                      <a:extLst>
                        <a:ext uri="{FF2B5EF4-FFF2-40B4-BE49-F238E27FC236}">
                          <a16:creationId xmlns:a16="http://schemas.microsoft.com/office/drawing/2014/main" id="{E7090D57-7537-44A5-8701-30C89F00A6A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451668" y="2918690"/>
                      <a:ext cx="6877069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" name="Straight Arrow Connector 12">
                      <a:extLst>
                        <a:ext uri="{FF2B5EF4-FFF2-40B4-BE49-F238E27FC236}">
                          <a16:creationId xmlns:a16="http://schemas.microsoft.com/office/drawing/2014/main" id="{A682F315-E104-47EA-A9DE-C004C60F1C0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871477" y="2346036"/>
                      <a:ext cx="1227095" cy="572654"/>
                    </a:xfrm>
                    <a:prstGeom prst="straightConnector1">
                      <a:avLst/>
                    </a:prstGeom>
                    <a:ln w="254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Straight Connector 34">
                      <a:extLst>
                        <a:ext uri="{FF2B5EF4-FFF2-40B4-BE49-F238E27FC236}">
                          <a16:creationId xmlns:a16="http://schemas.microsoft.com/office/drawing/2014/main" id="{77C57F6D-AD0F-45F9-9290-2707DE6873F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785414" y="748146"/>
                      <a:ext cx="1" cy="828778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Straight Arrow Connector 37">
                      <a:extLst>
                        <a:ext uri="{FF2B5EF4-FFF2-40B4-BE49-F238E27FC236}">
                          <a16:creationId xmlns:a16="http://schemas.microsoft.com/office/drawing/2014/main" id="{D1692CC5-6CF2-4D05-950F-39C4B0B7AF8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781964" y="748144"/>
                      <a:ext cx="1018961" cy="2170546"/>
                    </a:xfrm>
                    <a:prstGeom prst="straightConnector1">
                      <a:avLst/>
                    </a:prstGeom>
                    <a:ln w="25400">
                      <a:solidFill>
                        <a:srgbClr val="00B0F0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Straight Connector 43">
                      <a:extLst>
                        <a:ext uri="{FF2B5EF4-FFF2-40B4-BE49-F238E27FC236}">
                          <a16:creationId xmlns:a16="http://schemas.microsoft.com/office/drawing/2014/main" id="{5A0114CE-D21D-43B2-99A6-BDC9D8F6833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4765975" y="4302368"/>
                      <a:ext cx="23080" cy="745308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" name="Straight Arrow Connector 40">
                      <a:extLst>
                        <a:ext uri="{FF2B5EF4-FFF2-40B4-BE49-F238E27FC236}">
                          <a16:creationId xmlns:a16="http://schemas.microsoft.com/office/drawing/2014/main" id="{065D1470-981F-4F15-98B8-CCB6E487BAC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4765975" y="2890977"/>
                      <a:ext cx="1018961" cy="2170547"/>
                    </a:xfrm>
                    <a:prstGeom prst="straightConnector1">
                      <a:avLst/>
                    </a:prstGeom>
                    <a:ln w="25400">
                      <a:solidFill>
                        <a:srgbClr val="00B0F0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Straight Arrow Connector 45">
                      <a:extLst>
                        <a:ext uri="{FF2B5EF4-FFF2-40B4-BE49-F238E27FC236}">
                          <a16:creationId xmlns:a16="http://schemas.microsoft.com/office/drawing/2014/main" id="{46E1A56B-2353-49EB-BA22-03A5BC105502}"/>
                        </a:ext>
                      </a:extLst>
                    </p:cNvPr>
                    <p:cNvCxnSpPr>
                      <a:cxnSpLocks/>
                      <a:stCxn id="75" idx="7"/>
                    </p:cNvCxnSpPr>
                    <p:nvPr/>
                  </p:nvCxnSpPr>
                  <p:spPr>
                    <a:xfrm flipV="1">
                      <a:off x="5840637" y="868220"/>
                      <a:ext cx="2091940" cy="1990058"/>
                    </a:xfrm>
                    <a:prstGeom prst="straightConnector1">
                      <a:avLst/>
                    </a:prstGeom>
                    <a:ln w="25400">
                      <a:solidFill>
                        <a:srgbClr val="FF0000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" name="Straight Arrow Connector 52">
                      <a:extLst>
                        <a:ext uri="{FF2B5EF4-FFF2-40B4-BE49-F238E27FC236}">
                          <a16:creationId xmlns:a16="http://schemas.microsoft.com/office/drawing/2014/main" id="{8944980A-C571-4E66-9BFE-C2B207A2CCF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897914" y="2916649"/>
                      <a:ext cx="4178959" cy="2043"/>
                    </a:xfrm>
                    <a:prstGeom prst="straightConnector1">
                      <a:avLst/>
                    </a:prstGeom>
                    <a:ln w="25400">
                      <a:solidFill>
                        <a:srgbClr val="FF0000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3" name="TextBox 62">
                      <a:extLst>
                        <a:ext uri="{FF2B5EF4-FFF2-40B4-BE49-F238E27FC236}">
                          <a16:creationId xmlns:a16="http://schemas.microsoft.com/office/drawing/2014/main" id="{55AA478D-15CC-4C1E-A3A5-ABC8FC08F98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596940" y="355023"/>
                      <a:ext cx="705258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n-US" sz="3600" b="1" baseline="-25000" dirty="0">
                          <a:solidFill>
                            <a:srgbClr val="FF0000"/>
                          </a:solidFill>
                        </a:rPr>
                        <a:t>GJ</a:t>
                      </a:r>
                    </a:p>
                  </p:txBody>
                </p:sp>
                <p:sp>
                  <p:nvSpPr>
                    <p:cNvPr id="64" name="TextBox 63">
                      <a:extLst>
                        <a:ext uri="{FF2B5EF4-FFF2-40B4-BE49-F238E27FC236}">
                          <a16:creationId xmlns:a16="http://schemas.microsoft.com/office/drawing/2014/main" id="{85929C79-A4B7-4BDA-9957-6365D78FEDA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831847" y="368305"/>
                      <a:ext cx="720775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sz="3600" b="1" baseline="-25000" dirty="0">
                          <a:solidFill>
                            <a:srgbClr val="FF0000"/>
                          </a:solidFill>
                        </a:rPr>
                        <a:t>GJ</a:t>
                      </a:r>
                    </a:p>
                  </p:txBody>
                </p:sp>
                <p:sp>
                  <p:nvSpPr>
                    <p:cNvPr id="65" name="TextBox 64">
                      <a:extLst>
                        <a:ext uri="{FF2B5EF4-FFF2-40B4-BE49-F238E27FC236}">
                          <a16:creationId xmlns:a16="http://schemas.microsoft.com/office/drawing/2014/main" id="{22B8690D-B209-454B-86AA-911AF63822A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072843" y="2605243"/>
                      <a:ext cx="697307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3600" b="1" dirty="0">
                          <a:solidFill>
                            <a:srgbClr val="FF0000"/>
                          </a:solidFill>
                        </a:rPr>
                        <a:t>Z</a:t>
                      </a:r>
                      <a:r>
                        <a:rPr lang="en-US" sz="3600" b="1" baseline="-25000" dirty="0">
                          <a:solidFill>
                            <a:srgbClr val="FF0000"/>
                          </a:solidFill>
                        </a:rPr>
                        <a:t>GJ</a:t>
                      </a:r>
                    </a:p>
                  </p:txBody>
                </p:sp>
                <p:cxnSp>
                  <p:nvCxnSpPr>
                    <p:cNvPr id="58" name="Straight Arrow Connector 57">
                      <a:extLst>
                        <a:ext uri="{FF2B5EF4-FFF2-40B4-BE49-F238E27FC236}">
                          <a16:creationId xmlns:a16="http://schemas.microsoft.com/office/drawing/2014/main" id="{F1AF6ECA-DC61-461C-9F7A-A177A994CBF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778651" y="868218"/>
                      <a:ext cx="0" cy="2022759"/>
                    </a:xfrm>
                    <a:prstGeom prst="straightConnector1">
                      <a:avLst/>
                    </a:prstGeom>
                    <a:ln w="25400">
                      <a:solidFill>
                        <a:srgbClr val="FF0000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" name="Straight Arrow Connector 11">
                      <a:extLst>
                        <a:ext uri="{FF2B5EF4-FFF2-40B4-BE49-F238E27FC236}">
                          <a16:creationId xmlns:a16="http://schemas.microsoft.com/office/drawing/2014/main" id="{7B08AF74-CA82-4B95-B3EB-14214471859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5844853" y="2918691"/>
                      <a:ext cx="956072" cy="620967"/>
                    </a:xfrm>
                    <a:prstGeom prst="straightConnector1">
                      <a:avLst/>
                    </a:prstGeom>
                    <a:ln w="254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74" name="Freeform: Shape 73">
                    <a:extLst>
                      <a:ext uri="{FF2B5EF4-FFF2-40B4-BE49-F238E27FC236}">
                        <a16:creationId xmlns:a16="http://schemas.microsoft.com/office/drawing/2014/main" id="{B37299B0-1695-4609-B61C-C5A7847AE12E}"/>
                      </a:ext>
                    </a:extLst>
                  </p:cNvPr>
                  <p:cNvSpPr/>
                  <p:nvPr/>
                </p:nvSpPr>
                <p:spPr>
                  <a:xfrm>
                    <a:off x="3595180" y="2738593"/>
                    <a:ext cx="2182812" cy="287719"/>
                  </a:xfrm>
                  <a:custGeom>
                    <a:avLst/>
                    <a:gdLst>
                      <a:gd name="connsiteX0" fmla="*/ 0 w 2390775"/>
                      <a:gd name="connsiteY0" fmla="*/ 304803 h 552456"/>
                      <a:gd name="connsiteX1" fmla="*/ 314325 w 2390775"/>
                      <a:gd name="connsiteY1" fmla="*/ 19053 h 552456"/>
                      <a:gd name="connsiteX2" fmla="*/ 571500 w 2390775"/>
                      <a:gd name="connsiteY2" fmla="*/ 552453 h 552456"/>
                      <a:gd name="connsiteX3" fmla="*/ 838200 w 2390775"/>
                      <a:gd name="connsiteY3" fmla="*/ 9528 h 552456"/>
                      <a:gd name="connsiteX4" fmla="*/ 1133475 w 2390775"/>
                      <a:gd name="connsiteY4" fmla="*/ 542928 h 552456"/>
                      <a:gd name="connsiteX5" fmla="*/ 1371600 w 2390775"/>
                      <a:gd name="connsiteY5" fmla="*/ 3 h 552456"/>
                      <a:gd name="connsiteX6" fmla="*/ 1666875 w 2390775"/>
                      <a:gd name="connsiteY6" fmla="*/ 533403 h 552456"/>
                      <a:gd name="connsiteX7" fmla="*/ 1924050 w 2390775"/>
                      <a:gd name="connsiteY7" fmla="*/ 19053 h 552456"/>
                      <a:gd name="connsiteX8" fmla="*/ 2124075 w 2390775"/>
                      <a:gd name="connsiteY8" fmla="*/ 276228 h 552456"/>
                      <a:gd name="connsiteX9" fmla="*/ 2390775 w 2390775"/>
                      <a:gd name="connsiteY9" fmla="*/ 314328 h 552456"/>
                      <a:gd name="connsiteX10" fmla="*/ 2390775 w 2390775"/>
                      <a:gd name="connsiteY10" fmla="*/ 314328 h 5524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390775" h="552456">
                        <a:moveTo>
                          <a:pt x="0" y="304803"/>
                        </a:moveTo>
                        <a:cubicBezTo>
                          <a:pt x="109537" y="141290"/>
                          <a:pt x="219075" y="-22222"/>
                          <a:pt x="314325" y="19053"/>
                        </a:cubicBezTo>
                        <a:cubicBezTo>
                          <a:pt x="409575" y="60328"/>
                          <a:pt x="484188" y="554040"/>
                          <a:pt x="571500" y="552453"/>
                        </a:cubicBezTo>
                        <a:cubicBezTo>
                          <a:pt x="658812" y="550866"/>
                          <a:pt x="744538" y="11115"/>
                          <a:pt x="838200" y="9528"/>
                        </a:cubicBezTo>
                        <a:cubicBezTo>
                          <a:pt x="931862" y="7941"/>
                          <a:pt x="1044575" y="544515"/>
                          <a:pt x="1133475" y="542928"/>
                        </a:cubicBezTo>
                        <a:cubicBezTo>
                          <a:pt x="1222375" y="541341"/>
                          <a:pt x="1282700" y="1590"/>
                          <a:pt x="1371600" y="3"/>
                        </a:cubicBezTo>
                        <a:cubicBezTo>
                          <a:pt x="1460500" y="-1584"/>
                          <a:pt x="1574800" y="530228"/>
                          <a:pt x="1666875" y="533403"/>
                        </a:cubicBezTo>
                        <a:cubicBezTo>
                          <a:pt x="1758950" y="536578"/>
                          <a:pt x="1847850" y="61915"/>
                          <a:pt x="1924050" y="19053"/>
                        </a:cubicBezTo>
                        <a:cubicBezTo>
                          <a:pt x="2000250" y="-23810"/>
                          <a:pt x="2046288" y="227016"/>
                          <a:pt x="2124075" y="276228"/>
                        </a:cubicBezTo>
                        <a:cubicBezTo>
                          <a:pt x="2201862" y="325440"/>
                          <a:pt x="2390775" y="314328"/>
                          <a:pt x="2390775" y="314328"/>
                        </a:cubicBezTo>
                        <a:lnTo>
                          <a:pt x="2390775" y="314328"/>
                        </a:ln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75" name="Oval 74">
                  <a:extLst>
                    <a:ext uri="{FF2B5EF4-FFF2-40B4-BE49-F238E27FC236}">
                      <a16:creationId xmlns:a16="http://schemas.microsoft.com/office/drawing/2014/main" id="{03B2DD95-AAB1-4A10-8B80-D7210855FD43}"/>
                    </a:ext>
                  </a:extLst>
                </p:cNvPr>
                <p:cNvSpPr/>
                <p:nvPr/>
              </p:nvSpPr>
              <p:spPr>
                <a:xfrm>
                  <a:off x="6316474" y="4640109"/>
                  <a:ext cx="177186" cy="17087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ED575C57-4EBE-4A16-AA11-C87643866500}"/>
                  </a:ext>
                </a:extLst>
              </p:cNvPr>
              <p:cNvSpPr txBox="1"/>
              <p:nvPr/>
            </p:nvSpPr>
            <p:spPr>
              <a:xfrm>
                <a:off x="6738365" y="533103"/>
                <a:ext cx="59182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3600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3600" b="1" baseline="30000" dirty="0"/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895B432D-A6AC-43D1-83B7-37C38DAEFDB7}"/>
                  </a:ext>
                </a:extLst>
              </p:cNvPr>
              <p:cNvSpPr txBox="1"/>
              <p:nvPr/>
            </p:nvSpPr>
            <p:spPr>
              <a:xfrm>
                <a:off x="4581136" y="5312622"/>
                <a:ext cx="50687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3600" b="1" i="1" dirty="0"/>
                  <a:t>Ξ</a:t>
                </a:r>
                <a:r>
                  <a:rPr lang="en-US" sz="3600" b="1" baseline="30000" dirty="0"/>
                  <a:t>-</a:t>
                </a:r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7280C27F-4534-4373-9B4B-E4089848D964}"/>
                  </a:ext>
                </a:extLst>
              </p:cNvPr>
              <p:cNvSpPr txBox="1"/>
              <p:nvPr/>
            </p:nvSpPr>
            <p:spPr>
              <a:xfrm>
                <a:off x="6778040" y="3658360"/>
                <a:ext cx="43313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/>
                  <a:t>p</a:t>
                </a: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3ABEA8BE-CC8D-4A79-87CB-D8B70F43A166}"/>
                  </a:ext>
                </a:extLst>
              </p:cNvPr>
              <p:cNvSpPr txBox="1"/>
              <p:nvPr/>
            </p:nvSpPr>
            <p:spPr>
              <a:xfrm>
                <a:off x="7117596" y="2287205"/>
                <a:ext cx="10257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/>
                  <a:t>[</a:t>
                </a:r>
                <a:r>
                  <a:rPr lang="en-US" sz="3600" b="1" i="1" dirty="0"/>
                  <a:t>KK</a:t>
                </a:r>
                <a:r>
                  <a:rPr lang="en-US" sz="3600" b="1" dirty="0"/>
                  <a:t>]</a:t>
                </a: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D711C4AF-AF64-4C39-9022-A79838406756}"/>
                  </a:ext>
                </a:extLst>
              </p:cNvPr>
              <p:cNvSpPr txBox="1"/>
              <p:nvPr/>
            </p:nvSpPr>
            <p:spPr>
              <a:xfrm>
                <a:off x="3399336" y="2392657"/>
                <a:ext cx="42511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</a:t>
                </a:r>
                <a:endParaRPr lang="en-US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41B9EAD-DF02-405C-85BA-C3664E022B0D}"/>
                </a:ext>
              </a:extLst>
            </p:cNvPr>
            <p:cNvSpPr txBox="1"/>
            <p:nvPr/>
          </p:nvSpPr>
          <p:spPr>
            <a:xfrm>
              <a:off x="5646989" y="3305056"/>
              <a:ext cx="5661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3600" b="1" i="1" dirty="0"/>
                <a:t>Ξ</a:t>
              </a:r>
              <a:r>
                <a:rPr lang="en-US" sz="3600" b="1" baseline="30000" dirty="0"/>
                <a:t>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279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5098083D-9DE6-4D1F-BDEC-D0B2FD82091A}"/>
              </a:ext>
            </a:extLst>
          </p:cNvPr>
          <p:cNvGrpSpPr/>
          <p:nvPr/>
        </p:nvGrpSpPr>
        <p:grpSpPr>
          <a:xfrm>
            <a:off x="630219" y="1100055"/>
            <a:ext cx="10931562" cy="4657889"/>
            <a:chOff x="105761" y="1301064"/>
            <a:chExt cx="10931562" cy="4657889"/>
          </a:xfrm>
        </p:grpSpPr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AE1A4878-1409-4B52-9DD3-CE5FDFB9AAA8}"/>
                </a:ext>
              </a:extLst>
            </p:cNvPr>
            <p:cNvGrpSpPr/>
            <p:nvPr/>
          </p:nvGrpSpPr>
          <p:grpSpPr>
            <a:xfrm>
              <a:off x="2533650" y="1552575"/>
              <a:ext cx="8503673" cy="4406378"/>
              <a:chOff x="474946" y="533103"/>
              <a:chExt cx="10562377" cy="5425850"/>
            </a:xfrm>
          </p:grpSpPr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56C8BD05-0310-464B-909A-C42B0F2A8782}"/>
                  </a:ext>
                </a:extLst>
              </p:cNvPr>
              <p:cNvGrpSpPr/>
              <p:nvPr/>
            </p:nvGrpSpPr>
            <p:grpSpPr>
              <a:xfrm>
                <a:off x="474946" y="533103"/>
                <a:ext cx="10562377" cy="5425850"/>
                <a:chOff x="474946" y="533103"/>
                <a:chExt cx="10562377" cy="5425850"/>
              </a:xfrm>
            </p:grpSpPr>
            <p:grpSp>
              <p:nvGrpSpPr>
                <p:cNvPr id="80" name="Group 79">
                  <a:extLst>
                    <a:ext uri="{FF2B5EF4-FFF2-40B4-BE49-F238E27FC236}">
                      <a16:creationId xmlns:a16="http://schemas.microsoft.com/office/drawing/2014/main" id="{3C604898-C989-41D5-9B3B-0EF7B2E0110A}"/>
                    </a:ext>
                  </a:extLst>
                </p:cNvPr>
                <p:cNvGrpSpPr/>
                <p:nvPr/>
              </p:nvGrpSpPr>
              <p:grpSpPr>
                <a:xfrm>
                  <a:off x="474946" y="598992"/>
                  <a:ext cx="10562377" cy="4812062"/>
                  <a:chOff x="1055971" y="2056317"/>
                  <a:chExt cx="10562377" cy="4812062"/>
                </a:xfrm>
              </p:grpSpPr>
              <p:grpSp>
                <p:nvGrpSpPr>
                  <p:cNvPr id="76" name="Group 75">
                    <a:extLst>
                      <a:ext uri="{FF2B5EF4-FFF2-40B4-BE49-F238E27FC236}">
                        <a16:creationId xmlns:a16="http://schemas.microsoft.com/office/drawing/2014/main" id="{36B17192-A188-42DD-A748-8D5CB2D60EB9}"/>
                      </a:ext>
                    </a:extLst>
                  </p:cNvPr>
                  <p:cNvGrpSpPr/>
                  <p:nvPr/>
                </p:nvGrpSpPr>
                <p:grpSpPr>
                  <a:xfrm>
                    <a:off x="1055971" y="2056317"/>
                    <a:ext cx="10562377" cy="4812062"/>
                    <a:chOff x="428896" y="240226"/>
                    <a:chExt cx="10562377" cy="4812062"/>
                  </a:xfrm>
                </p:grpSpPr>
                <p:grpSp>
                  <p:nvGrpSpPr>
                    <p:cNvPr id="73" name="Group 72">
                      <a:extLst>
                        <a:ext uri="{FF2B5EF4-FFF2-40B4-BE49-F238E27FC236}">
                          <a16:creationId xmlns:a16="http://schemas.microsoft.com/office/drawing/2014/main" id="{E4E21E3D-175B-4BB8-8301-E2DFD9E0B68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28896" y="240226"/>
                      <a:ext cx="10562377" cy="4812062"/>
                      <a:chOff x="428896" y="249462"/>
                      <a:chExt cx="10562377" cy="4812062"/>
                    </a:xfrm>
                  </p:grpSpPr>
                  <p:grpSp>
                    <p:nvGrpSpPr>
                      <p:cNvPr id="66" name="Group 65">
                        <a:extLst>
                          <a:ext uri="{FF2B5EF4-FFF2-40B4-BE49-F238E27FC236}">
                            <a16:creationId xmlns:a16="http://schemas.microsoft.com/office/drawing/2014/main" id="{894E442A-487A-403E-96D8-8C562CBD01BB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428896" y="249462"/>
                        <a:ext cx="10562377" cy="4812062"/>
                        <a:chOff x="428896" y="249462"/>
                        <a:chExt cx="10562377" cy="4812062"/>
                      </a:xfrm>
                    </p:grpSpPr>
                    <p:sp>
                      <p:nvSpPr>
                        <p:cNvPr id="4" name="Parallelogram 3">
                          <a:extLst>
                            <a:ext uri="{FF2B5EF4-FFF2-40B4-BE49-F238E27FC236}">
                              <a16:creationId xmlns:a16="http://schemas.microsoft.com/office/drawing/2014/main" id="{4F81EC8A-73E1-4DA8-BAAE-9A2BD0CFED2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28896" y="1312694"/>
                          <a:ext cx="10562377" cy="3527162"/>
                        </a:xfrm>
                        <a:prstGeom prst="parallelogram">
                          <a:avLst>
                            <a:gd name="adj" fmla="val 105090"/>
                          </a:avLst>
                        </a:prstGeom>
                        <a:solidFill>
                          <a:schemeClr val="bg1">
                            <a:lumMod val="95000"/>
                          </a:schemeClr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6" name="Straight Connector 5">
                          <a:extLst>
                            <a:ext uri="{FF2B5EF4-FFF2-40B4-BE49-F238E27FC236}">
                              <a16:creationId xmlns:a16="http://schemas.microsoft.com/office/drawing/2014/main" id="{22863DEF-7B78-4DBD-A53B-F77E94C6AFD7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3759185" y="1312694"/>
                          <a:ext cx="3713018" cy="3527162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" name="Straight Connector 7">
                          <a:extLst>
                            <a:ext uri="{FF2B5EF4-FFF2-40B4-BE49-F238E27FC236}">
                              <a16:creationId xmlns:a16="http://schemas.microsoft.com/office/drawing/2014/main" id="{E7090D57-7537-44A5-8701-30C89F00A6A4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2451668" y="2918690"/>
                          <a:ext cx="6877069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3" name="Straight Arrow Connector 12">
                          <a:extLst>
                            <a:ext uri="{FF2B5EF4-FFF2-40B4-BE49-F238E27FC236}">
                              <a16:creationId xmlns:a16="http://schemas.microsoft.com/office/drawing/2014/main" id="{A682F315-E104-47EA-A9DE-C004C60F1C0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V="1">
                          <a:off x="7025575" y="2346036"/>
                          <a:ext cx="1227095" cy="572654"/>
                        </a:xfrm>
                        <a:prstGeom prst="straightConnector1">
                          <a:avLst/>
                        </a:prstGeom>
                        <a:ln w="25400">
                          <a:solidFill>
                            <a:schemeClr val="tx1"/>
                          </a:solidFill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>
                          <a:extLst>
                            <a:ext uri="{FF2B5EF4-FFF2-40B4-BE49-F238E27FC236}">
                              <a16:creationId xmlns:a16="http://schemas.microsoft.com/office/drawing/2014/main" id="{77C57F6D-AD0F-45F9-9290-2707DE6873F2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 flipV="1">
                          <a:off x="6785414" y="748145"/>
                          <a:ext cx="31023" cy="1173019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" name="Straight Arrow Connector 37">
                          <a:extLst>
                            <a:ext uri="{FF2B5EF4-FFF2-40B4-BE49-F238E27FC236}">
                              <a16:creationId xmlns:a16="http://schemas.microsoft.com/office/drawing/2014/main" id="{D1692CC5-6CF2-4D05-950F-39C4B0B7AF8E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V="1">
                          <a:off x="5781964" y="748144"/>
                          <a:ext cx="1018961" cy="2170546"/>
                        </a:xfrm>
                        <a:prstGeom prst="straightConnector1">
                          <a:avLst/>
                        </a:prstGeom>
                        <a:ln w="25400">
                          <a:solidFill>
                            <a:srgbClr val="00B0F0"/>
                          </a:solidFill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4" name="Straight Connector 43">
                          <a:extLst>
                            <a:ext uri="{FF2B5EF4-FFF2-40B4-BE49-F238E27FC236}">
                              <a16:creationId xmlns:a16="http://schemas.microsoft.com/office/drawing/2014/main" id="{5A0114CE-D21D-43B2-99A6-BDC9D8F68338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 flipV="1">
                          <a:off x="4758031" y="3874656"/>
                          <a:ext cx="31023" cy="1173019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1" name="Straight Arrow Connector 40">
                          <a:extLst>
                            <a:ext uri="{FF2B5EF4-FFF2-40B4-BE49-F238E27FC236}">
                              <a16:creationId xmlns:a16="http://schemas.microsoft.com/office/drawing/2014/main" id="{065D1470-981F-4F15-98B8-CCB6E487BAC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4765975" y="2890977"/>
                          <a:ext cx="1018961" cy="2170547"/>
                        </a:xfrm>
                        <a:prstGeom prst="straightConnector1">
                          <a:avLst/>
                        </a:prstGeom>
                        <a:ln w="25400">
                          <a:solidFill>
                            <a:srgbClr val="00B0F0"/>
                          </a:solidFill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6" name="Straight Arrow Connector 45">
                          <a:extLst>
                            <a:ext uri="{FF2B5EF4-FFF2-40B4-BE49-F238E27FC236}">
                              <a16:creationId xmlns:a16="http://schemas.microsoft.com/office/drawing/2014/main" id="{46E1A56B-2353-49EB-BA22-03A5BC105502}"/>
                            </a:ext>
                          </a:extLst>
                        </p:cNvPr>
                        <p:cNvCxnSpPr>
                          <a:cxnSpLocks/>
                          <a:stCxn id="75" idx="7"/>
                        </p:cNvCxnSpPr>
                        <p:nvPr/>
                      </p:nvCxnSpPr>
                      <p:spPr>
                        <a:xfrm flipV="1">
                          <a:off x="5840637" y="868220"/>
                          <a:ext cx="2091940" cy="1990058"/>
                        </a:xfrm>
                        <a:prstGeom prst="straightConnector1">
                          <a:avLst/>
                        </a:prstGeom>
                        <a:ln w="25400">
                          <a:solidFill>
                            <a:srgbClr val="FF0000"/>
                          </a:solidFill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3" name="Straight Arrow Connector 52">
                          <a:extLst>
                            <a:ext uri="{FF2B5EF4-FFF2-40B4-BE49-F238E27FC236}">
                              <a16:creationId xmlns:a16="http://schemas.microsoft.com/office/drawing/2014/main" id="{8944980A-C571-4E66-9BFE-C2B207A2CCF7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041040" y="2918691"/>
                          <a:ext cx="3035833" cy="1"/>
                        </a:xfrm>
                        <a:prstGeom prst="straightConnector1">
                          <a:avLst/>
                        </a:prstGeom>
                        <a:ln w="25400">
                          <a:solidFill>
                            <a:srgbClr val="FF0000"/>
                          </a:solidFill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63" name="TextBox 62">
                          <a:extLst>
                            <a:ext uri="{FF2B5EF4-FFF2-40B4-BE49-F238E27FC236}">
                              <a16:creationId xmlns:a16="http://schemas.microsoft.com/office/drawing/2014/main" id="{55AA478D-15CC-4C1E-A3A5-ABC8FC08F982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5514123" y="249462"/>
                          <a:ext cx="705258" cy="64633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US" sz="3600" b="1" dirty="0">
                              <a:solidFill>
                                <a:srgbClr val="FF0000"/>
                              </a:solidFill>
                            </a:rPr>
                            <a:t>Y</a:t>
                          </a:r>
                          <a:r>
                            <a:rPr lang="en-US" sz="3600" b="1" baseline="-25000" dirty="0">
                              <a:solidFill>
                                <a:srgbClr val="FF0000"/>
                              </a:solidFill>
                            </a:rPr>
                            <a:t>GJ</a:t>
                          </a:r>
                        </a:p>
                      </p:txBody>
                    </p:sp>
                    <p:sp>
                      <p:nvSpPr>
                        <p:cNvPr id="64" name="TextBox 63">
                          <a:extLst>
                            <a:ext uri="{FF2B5EF4-FFF2-40B4-BE49-F238E27FC236}">
                              <a16:creationId xmlns:a16="http://schemas.microsoft.com/office/drawing/2014/main" id="{85929C79-A4B7-4BDA-9957-6365D78FEDA6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831847" y="368305"/>
                          <a:ext cx="720775" cy="64633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US" sz="3600" b="1" dirty="0">
                              <a:solidFill>
                                <a:srgbClr val="FF0000"/>
                              </a:solidFill>
                            </a:rPr>
                            <a:t>X</a:t>
                          </a:r>
                          <a:r>
                            <a:rPr lang="en-US" sz="3600" b="1" baseline="-25000" dirty="0">
                              <a:solidFill>
                                <a:srgbClr val="FF0000"/>
                              </a:solidFill>
                            </a:rPr>
                            <a:t>GJ</a:t>
                          </a:r>
                        </a:p>
                      </p:txBody>
                    </p:sp>
                    <p:sp>
                      <p:nvSpPr>
                        <p:cNvPr id="65" name="TextBox 64">
                          <a:extLst>
                            <a:ext uri="{FF2B5EF4-FFF2-40B4-BE49-F238E27FC236}">
                              <a16:creationId xmlns:a16="http://schemas.microsoft.com/office/drawing/2014/main" id="{22B8690D-B209-454B-86AA-911AF63822A0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0072842" y="2523142"/>
                          <a:ext cx="697306" cy="64633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US" sz="3600" b="1" dirty="0">
                              <a:solidFill>
                                <a:srgbClr val="FF0000"/>
                              </a:solidFill>
                            </a:rPr>
                            <a:t>Z</a:t>
                          </a:r>
                          <a:r>
                            <a:rPr lang="en-US" sz="3600" b="1" baseline="-25000" dirty="0">
                              <a:solidFill>
                                <a:srgbClr val="FF0000"/>
                              </a:solidFill>
                            </a:rPr>
                            <a:t>GJ</a:t>
                          </a:r>
                        </a:p>
                      </p:txBody>
                    </p:sp>
                    <p:cxnSp>
                      <p:nvCxnSpPr>
                        <p:cNvPr id="58" name="Straight Arrow Connector 57">
                          <a:extLst>
                            <a:ext uri="{FF2B5EF4-FFF2-40B4-BE49-F238E27FC236}">
                              <a16:creationId xmlns:a16="http://schemas.microsoft.com/office/drawing/2014/main" id="{F1AF6ECA-DC61-461C-9F7A-A177A994CBF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V="1">
                          <a:off x="5778651" y="868218"/>
                          <a:ext cx="0" cy="2022759"/>
                        </a:xfrm>
                        <a:prstGeom prst="straightConnector1">
                          <a:avLst/>
                        </a:prstGeom>
                        <a:ln w="25400">
                          <a:solidFill>
                            <a:srgbClr val="FF0000"/>
                          </a:solidFill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" name="Straight Arrow Connector 11">
                          <a:extLst>
                            <a:ext uri="{FF2B5EF4-FFF2-40B4-BE49-F238E27FC236}">
                              <a16:creationId xmlns:a16="http://schemas.microsoft.com/office/drawing/2014/main" id="{7B08AF74-CA82-4B95-B3EB-142144718597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 flipV="1">
                          <a:off x="7025575" y="2918691"/>
                          <a:ext cx="686789" cy="812800"/>
                        </a:xfrm>
                        <a:prstGeom prst="straightConnector1">
                          <a:avLst/>
                        </a:prstGeom>
                        <a:ln w="25400">
                          <a:solidFill>
                            <a:schemeClr val="tx1"/>
                          </a:solidFill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67" name="Straight Arrow Connector 66">
                        <a:extLst>
                          <a:ext uri="{FF2B5EF4-FFF2-40B4-BE49-F238E27FC236}">
                            <a16:creationId xmlns:a16="http://schemas.microsoft.com/office/drawing/2014/main" id="{5A8623B6-7163-4BC8-9AE0-AC076270AA6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5864122" y="2914361"/>
                        <a:ext cx="1139678" cy="2166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00B05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74" name="Freeform: Shape 73">
                      <a:extLst>
                        <a:ext uri="{FF2B5EF4-FFF2-40B4-BE49-F238E27FC236}">
                          <a16:creationId xmlns:a16="http://schemas.microsoft.com/office/drawing/2014/main" id="{B37299B0-1695-4609-B61C-C5A7847AE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95180" y="2738593"/>
                      <a:ext cx="2182812" cy="287719"/>
                    </a:xfrm>
                    <a:custGeom>
                      <a:avLst/>
                      <a:gdLst>
                        <a:gd name="connsiteX0" fmla="*/ 0 w 2390775"/>
                        <a:gd name="connsiteY0" fmla="*/ 304803 h 552456"/>
                        <a:gd name="connsiteX1" fmla="*/ 314325 w 2390775"/>
                        <a:gd name="connsiteY1" fmla="*/ 19053 h 552456"/>
                        <a:gd name="connsiteX2" fmla="*/ 571500 w 2390775"/>
                        <a:gd name="connsiteY2" fmla="*/ 552453 h 552456"/>
                        <a:gd name="connsiteX3" fmla="*/ 838200 w 2390775"/>
                        <a:gd name="connsiteY3" fmla="*/ 9528 h 552456"/>
                        <a:gd name="connsiteX4" fmla="*/ 1133475 w 2390775"/>
                        <a:gd name="connsiteY4" fmla="*/ 542928 h 552456"/>
                        <a:gd name="connsiteX5" fmla="*/ 1371600 w 2390775"/>
                        <a:gd name="connsiteY5" fmla="*/ 3 h 552456"/>
                        <a:gd name="connsiteX6" fmla="*/ 1666875 w 2390775"/>
                        <a:gd name="connsiteY6" fmla="*/ 533403 h 552456"/>
                        <a:gd name="connsiteX7" fmla="*/ 1924050 w 2390775"/>
                        <a:gd name="connsiteY7" fmla="*/ 19053 h 552456"/>
                        <a:gd name="connsiteX8" fmla="*/ 2124075 w 2390775"/>
                        <a:gd name="connsiteY8" fmla="*/ 276228 h 552456"/>
                        <a:gd name="connsiteX9" fmla="*/ 2390775 w 2390775"/>
                        <a:gd name="connsiteY9" fmla="*/ 314328 h 552456"/>
                        <a:gd name="connsiteX10" fmla="*/ 2390775 w 2390775"/>
                        <a:gd name="connsiteY10" fmla="*/ 314328 h 55245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</a:cxnLst>
                      <a:rect l="l" t="t" r="r" b="b"/>
                      <a:pathLst>
                        <a:path w="2390775" h="552456">
                          <a:moveTo>
                            <a:pt x="0" y="304803"/>
                          </a:moveTo>
                          <a:cubicBezTo>
                            <a:pt x="109537" y="141290"/>
                            <a:pt x="219075" y="-22222"/>
                            <a:pt x="314325" y="19053"/>
                          </a:cubicBezTo>
                          <a:cubicBezTo>
                            <a:pt x="409575" y="60328"/>
                            <a:pt x="484188" y="554040"/>
                            <a:pt x="571500" y="552453"/>
                          </a:cubicBezTo>
                          <a:cubicBezTo>
                            <a:pt x="658812" y="550866"/>
                            <a:pt x="744538" y="11115"/>
                            <a:pt x="838200" y="9528"/>
                          </a:cubicBezTo>
                          <a:cubicBezTo>
                            <a:pt x="931862" y="7941"/>
                            <a:pt x="1044575" y="544515"/>
                            <a:pt x="1133475" y="542928"/>
                          </a:cubicBezTo>
                          <a:cubicBezTo>
                            <a:pt x="1222375" y="541341"/>
                            <a:pt x="1282700" y="1590"/>
                            <a:pt x="1371600" y="3"/>
                          </a:cubicBezTo>
                          <a:cubicBezTo>
                            <a:pt x="1460500" y="-1584"/>
                            <a:pt x="1574800" y="530228"/>
                            <a:pt x="1666875" y="533403"/>
                          </a:cubicBezTo>
                          <a:cubicBezTo>
                            <a:pt x="1758950" y="536578"/>
                            <a:pt x="1847850" y="61915"/>
                            <a:pt x="1924050" y="19053"/>
                          </a:cubicBezTo>
                          <a:cubicBezTo>
                            <a:pt x="2000250" y="-23810"/>
                            <a:pt x="2046288" y="227016"/>
                            <a:pt x="2124075" y="276228"/>
                          </a:cubicBezTo>
                          <a:cubicBezTo>
                            <a:pt x="2201862" y="325440"/>
                            <a:pt x="2390775" y="314328"/>
                            <a:pt x="2390775" y="314328"/>
                          </a:cubicBezTo>
                          <a:lnTo>
                            <a:pt x="2390775" y="314328"/>
                          </a:lnTo>
                        </a:path>
                      </a:pathLst>
                    </a:custGeom>
                    <a:noFill/>
                    <a:ln w="28575">
                      <a:solidFill>
                        <a:srgbClr val="FF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75" name="Oval 74">
                    <a:extLst>
                      <a:ext uri="{FF2B5EF4-FFF2-40B4-BE49-F238E27FC236}">
                        <a16:creationId xmlns:a16="http://schemas.microsoft.com/office/drawing/2014/main" id="{03B2DD95-AAB1-4A10-8B80-D7210855FD43}"/>
                      </a:ext>
                    </a:extLst>
                  </p:cNvPr>
                  <p:cNvSpPr/>
                  <p:nvPr/>
                </p:nvSpPr>
                <p:spPr>
                  <a:xfrm>
                    <a:off x="6316474" y="4640109"/>
                    <a:ext cx="177186" cy="17087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ED575C57-4EBE-4A16-AA11-C87643866500}"/>
                    </a:ext>
                  </a:extLst>
                </p:cNvPr>
                <p:cNvSpPr txBox="1"/>
                <p:nvPr/>
              </p:nvSpPr>
              <p:spPr>
                <a:xfrm>
                  <a:off x="6738365" y="533103"/>
                  <a:ext cx="412292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600" b="1" dirty="0"/>
                    <a:t>a</a:t>
                  </a:r>
                </a:p>
              </p:txBody>
            </p:sp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895B432D-A6AC-43D1-83B7-37C38DAEFDB7}"/>
                    </a:ext>
                  </a:extLst>
                </p:cNvPr>
                <p:cNvSpPr txBox="1"/>
                <p:nvPr/>
              </p:nvSpPr>
              <p:spPr>
                <a:xfrm>
                  <a:off x="4581136" y="5312622"/>
                  <a:ext cx="433132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600" b="1" dirty="0"/>
                    <a:t>b</a:t>
                  </a:r>
                </a:p>
              </p:txBody>
            </p:sp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7280C27F-4534-4373-9B4B-E4089848D964}"/>
                    </a:ext>
                  </a:extLst>
                </p:cNvPr>
                <p:cNvSpPr txBox="1"/>
                <p:nvPr/>
              </p:nvSpPr>
              <p:spPr>
                <a:xfrm>
                  <a:off x="7719069" y="3889188"/>
                  <a:ext cx="433132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600" b="1" dirty="0"/>
                    <a:t>p</a:t>
                  </a:r>
                </a:p>
              </p:txBody>
            </p:sp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3ABEA8BE-CC8D-4A79-87CB-D8B70F43A166}"/>
                    </a:ext>
                  </a:extLst>
                </p:cNvPr>
                <p:cNvSpPr txBox="1"/>
                <p:nvPr/>
              </p:nvSpPr>
              <p:spPr>
                <a:xfrm>
                  <a:off x="8262816" y="2331595"/>
                  <a:ext cx="686788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/>
                    <a:t>p′</a:t>
                  </a:r>
                </a:p>
              </p:txBody>
            </p:sp>
            <p:sp>
              <p:nvSpPr>
                <p:cNvPr id="87" name="TextBox 86">
                  <a:extLst>
                    <a:ext uri="{FF2B5EF4-FFF2-40B4-BE49-F238E27FC236}">
                      <a16:creationId xmlns:a16="http://schemas.microsoft.com/office/drawing/2014/main" id="{D711C4AF-AF64-4C39-9022-A79838406756}"/>
                    </a:ext>
                  </a:extLst>
                </p:cNvPr>
                <p:cNvSpPr txBox="1"/>
                <p:nvPr/>
              </p:nvSpPr>
              <p:spPr>
                <a:xfrm>
                  <a:off x="3399336" y="2392657"/>
                  <a:ext cx="425116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40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γ</a:t>
                  </a:r>
                  <a:endPara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3A05B4D-8C74-41ED-8581-C0173C96EA68}"/>
                  </a:ext>
                </a:extLst>
              </p:cNvPr>
              <p:cNvSpPr txBox="1"/>
              <p:nvPr/>
            </p:nvSpPr>
            <p:spPr>
              <a:xfrm>
                <a:off x="5660873" y="3266179"/>
                <a:ext cx="58862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/>
                  <a:t>M</a:t>
                </a:r>
              </a:p>
            </p:txBody>
          </p:sp>
        </p:grp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34CFB541-2E21-4DF7-B44F-68E7D821F7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792" y="4103828"/>
              <a:ext cx="712885" cy="123015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875835FA-FDF2-4A4D-BDD8-04C2C0A60EB0}"/>
                </a:ext>
              </a:extLst>
            </p:cNvPr>
            <p:cNvCxnSpPr>
              <a:cxnSpLocks/>
            </p:cNvCxnSpPr>
            <p:nvPr/>
          </p:nvCxnSpPr>
          <p:spPr>
            <a:xfrm>
              <a:off x="1135405" y="4103828"/>
              <a:ext cx="622922" cy="123015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02A9F553-B646-4A45-8CAA-CC8727C0BA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35405" y="3222971"/>
              <a:ext cx="0" cy="907741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EEA88F70-A32A-41DA-83C5-63A8DF890DD3}"/>
                </a:ext>
              </a:extLst>
            </p:cNvPr>
            <p:cNvSpPr/>
            <p:nvPr/>
          </p:nvSpPr>
          <p:spPr>
            <a:xfrm rot="3520667">
              <a:off x="323809" y="2650974"/>
              <a:ext cx="1124230" cy="233659"/>
            </a:xfrm>
            <a:custGeom>
              <a:avLst/>
              <a:gdLst>
                <a:gd name="connsiteX0" fmla="*/ 0 w 2390775"/>
                <a:gd name="connsiteY0" fmla="*/ 304803 h 552456"/>
                <a:gd name="connsiteX1" fmla="*/ 314325 w 2390775"/>
                <a:gd name="connsiteY1" fmla="*/ 19053 h 552456"/>
                <a:gd name="connsiteX2" fmla="*/ 571500 w 2390775"/>
                <a:gd name="connsiteY2" fmla="*/ 552453 h 552456"/>
                <a:gd name="connsiteX3" fmla="*/ 838200 w 2390775"/>
                <a:gd name="connsiteY3" fmla="*/ 9528 h 552456"/>
                <a:gd name="connsiteX4" fmla="*/ 1133475 w 2390775"/>
                <a:gd name="connsiteY4" fmla="*/ 542928 h 552456"/>
                <a:gd name="connsiteX5" fmla="*/ 1371600 w 2390775"/>
                <a:gd name="connsiteY5" fmla="*/ 3 h 552456"/>
                <a:gd name="connsiteX6" fmla="*/ 1666875 w 2390775"/>
                <a:gd name="connsiteY6" fmla="*/ 533403 h 552456"/>
                <a:gd name="connsiteX7" fmla="*/ 1924050 w 2390775"/>
                <a:gd name="connsiteY7" fmla="*/ 19053 h 552456"/>
                <a:gd name="connsiteX8" fmla="*/ 2124075 w 2390775"/>
                <a:gd name="connsiteY8" fmla="*/ 276228 h 552456"/>
                <a:gd name="connsiteX9" fmla="*/ 2390775 w 2390775"/>
                <a:gd name="connsiteY9" fmla="*/ 314328 h 552456"/>
                <a:gd name="connsiteX10" fmla="*/ 2390775 w 2390775"/>
                <a:gd name="connsiteY10" fmla="*/ 314328 h 552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90775" h="552456">
                  <a:moveTo>
                    <a:pt x="0" y="304803"/>
                  </a:moveTo>
                  <a:cubicBezTo>
                    <a:pt x="109537" y="141290"/>
                    <a:pt x="219075" y="-22222"/>
                    <a:pt x="314325" y="19053"/>
                  </a:cubicBezTo>
                  <a:cubicBezTo>
                    <a:pt x="409575" y="60328"/>
                    <a:pt x="484188" y="554040"/>
                    <a:pt x="571500" y="552453"/>
                  </a:cubicBezTo>
                  <a:cubicBezTo>
                    <a:pt x="658812" y="550866"/>
                    <a:pt x="744538" y="11115"/>
                    <a:pt x="838200" y="9528"/>
                  </a:cubicBezTo>
                  <a:cubicBezTo>
                    <a:pt x="931862" y="7941"/>
                    <a:pt x="1044575" y="544515"/>
                    <a:pt x="1133475" y="542928"/>
                  </a:cubicBezTo>
                  <a:cubicBezTo>
                    <a:pt x="1222375" y="541341"/>
                    <a:pt x="1282700" y="1590"/>
                    <a:pt x="1371600" y="3"/>
                  </a:cubicBezTo>
                  <a:cubicBezTo>
                    <a:pt x="1460500" y="-1584"/>
                    <a:pt x="1574800" y="530228"/>
                    <a:pt x="1666875" y="533403"/>
                  </a:cubicBezTo>
                  <a:cubicBezTo>
                    <a:pt x="1758950" y="536578"/>
                    <a:pt x="1847850" y="61915"/>
                    <a:pt x="1924050" y="19053"/>
                  </a:cubicBezTo>
                  <a:cubicBezTo>
                    <a:pt x="2000250" y="-23810"/>
                    <a:pt x="2046288" y="227016"/>
                    <a:pt x="2124075" y="276228"/>
                  </a:cubicBezTo>
                  <a:cubicBezTo>
                    <a:pt x="2201862" y="325440"/>
                    <a:pt x="2390775" y="314328"/>
                    <a:pt x="2390775" y="314328"/>
                  </a:cubicBezTo>
                  <a:lnTo>
                    <a:pt x="2390775" y="314328"/>
                  </a:lnTo>
                </a:path>
              </a:pathLst>
            </a:custGeom>
            <a:noFill/>
            <a:ln w="28575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C57BBB92-B75A-4F64-8A3A-74F285D9D1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9717" y="2619375"/>
              <a:ext cx="637175" cy="625879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57AF52E4-B4F3-4A61-B8B3-22773F6BCD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96892" y="1839871"/>
              <a:ext cx="298549" cy="779504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80F138FC-204D-4732-A8B6-62598ACAC7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32939" y="2497375"/>
              <a:ext cx="781451" cy="12200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21051D1-C19D-4D17-B016-FACF771BCFF9}"/>
                </a:ext>
              </a:extLst>
            </p:cNvPr>
            <p:cNvSpPr txBox="1"/>
            <p:nvPr/>
          </p:nvSpPr>
          <p:spPr>
            <a:xfrm>
              <a:off x="214959" y="1723628"/>
              <a:ext cx="342257" cy="574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4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γ</a:t>
              </a:r>
              <a:endPara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D200861-88AC-4349-8B68-CDB38E0C6B52}"/>
                </a:ext>
              </a:extLst>
            </p:cNvPr>
            <p:cNvSpPr txBox="1"/>
            <p:nvPr/>
          </p:nvSpPr>
          <p:spPr>
            <a:xfrm>
              <a:off x="1431901" y="2698080"/>
              <a:ext cx="473895" cy="5248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M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6784FC8-45DD-44E7-A3DA-A53B14223D80}"/>
                </a:ext>
              </a:extLst>
            </p:cNvPr>
            <p:cNvSpPr txBox="1"/>
            <p:nvPr/>
          </p:nvSpPr>
          <p:spPr>
            <a:xfrm>
              <a:off x="2522053" y="2136172"/>
              <a:ext cx="348711" cy="5248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b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955352F-8439-43EE-BDB9-9FFDAB8DD1AA}"/>
                </a:ext>
              </a:extLst>
            </p:cNvPr>
            <p:cNvSpPr txBox="1"/>
            <p:nvPr/>
          </p:nvSpPr>
          <p:spPr>
            <a:xfrm>
              <a:off x="1929474" y="1301064"/>
              <a:ext cx="331933" cy="5248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a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66ECB01-D2F4-400E-8F44-34BA732A6338}"/>
                </a:ext>
              </a:extLst>
            </p:cNvPr>
            <p:cNvSpPr txBox="1"/>
            <p:nvPr/>
          </p:nvSpPr>
          <p:spPr>
            <a:xfrm>
              <a:off x="105761" y="5171616"/>
              <a:ext cx="348711" cy="5248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p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60209D2-64EB-41AF-ADD6-68A2BDAA790D}"/>
                </a:ext>
              </a:extLst>
            </p:cNvPr>
            <p:cNvSpPr txBox="1"/>
            <p:nvPr/>
          </p:nvSpPr>
          <p:spPr>
            <a:xfrm>
              <a:off x="1701062" y="5071536"/>
              <a:ext cx="552927" cy="5248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/>
                <a:t>p′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6908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5BF7090E-CF64-4D37-A651-41B41F0A6359}"/>
              </a:ext>
            </a:extLst>
          </p:cNvPr>
          <p:cNvGrpSpPr/>
          <p:nvPr/>
        </p:nvGrpSpPr>
        <p:grpSpPr>
          <a:xfrm>
            <a:off x="1114425" y="1019176"/>
            <a:ext cx="9934575" cy="5019674"/>
            <a:chOff x="771525" y="1019176"/>
            <a:chExt cx="9934575" cy="5019674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20B4A750-B731-438A-8A6D-7F6EAF75768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1525" y="3524250"/>
              <a:ext cx="49911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4DEF6C6D-B568-4146-A4A8-CDD9452A69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62625" y="1019176"/>
              <a:ext cx="4943475" cy="250507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F4B4A7A9-5897-4D58-B72F-FE9497798DFA}"/>
                </a:ext>
              </a:extLst>
            </p:cNvPr>
            <p:cNvCxnSpPr>
              <a:cxnSpLocks/>
            </p:cNvCxnSpPr>
            <p:nvPr/>
          </p:nvCxnSpPr>
          <p:spPr>
            <a:xfrm>
              <a:off x="5762625" y="3524250"/>
              <a:ext cx="4524375" cy="2514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6179366-CFEC-46BF-9D7C-71FF7F4145F6}"/>
                </a:ext>
              </a:extLst>
            </p:cNvPr>
            <p:cNvSpPr txBox="1"/>
            <p:nvPr/>
          </p:nvSpPr>
          <p:spPr>
            <a:xfrm>
              <a:off x="2085975" y="2910355"/>
              <a:ext cx="5661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3600" i="1" dirty="0"/>
                <a:t>Ξ</a:t>
              </a:r>
              <a:r>
                <a:rPr lang="en-US" sz="3600" i="1" baseline="30000" dirty="0"/>
                <a:t>*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90B3353-EB0F-41AD-8E87-07B8991FAE66}"/>
                </a:ext>
              </a:extLst>
            </p:cNvPr>
            <p:cNvSpPr txBox="1"/>
            <p:nvPr/>
          </p:nvSpPr>
          <p:spPr>
            <a:xfrm>
              <a:off x="3181350" y="3490913"/>
              <a:ext cx="81015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i="1" dirty="0" err="1"/>
                <a:t>J,m</a:t>
              </a:r>
              <a:endParaRPr lang="en-US" sz="3600" i="1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BDA1003-8C1D-42A4-8A7E-B74BA44EC0D0}"/>
                </a:ext>
              </a:extLst>
            </p:cNvPr>
            <p:cNvSpPr txBox="1"/>
            <p:nvPr/>
          </p:nvSpPr>
          <p:spPr>
            <a:xfrm>
              <a:off x="6836210" y="3195638"/>
              <a:ext cx="58541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i="1" dirty="0" err="1"/>
                <a:t>l,s</a:t>
              </a:r>
              <a:endParaRPr lang="en-US" sz="3600" i="1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D7E6574-66E0-4E1C-B742-BA87546821F6}"/>
                </a:ext>
              </a:extLst>
            </p:cNvPr>
            <p:cNvSpPr txBox="1"/>
            <p:nvPr/>
          </p:nvSpPr>
          <p:spPr>
            <a:xfrm rot="19971504">
              <a:off x="6718513" y="1749207"/>
              <a:ext cx="236314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i="1" dirty="0"/>
                <a:t>s</a:t>
              </a:r>
              <a:r>
                <a:rPr lang="en-US" sz="3600" i="1" baseline="-25000" dirty="0"/>
                <a:t>1</a:t>
              </a:r>
              <a:r>
                <a:rPr lang="en-US" sz="3600" i="1" dirty="0"/>
                <a:t>=</a:t>
              </a:r>
              <a:r>
                <a:rPr lang="en-US" sz="3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½</a:t>
              </a:r>
              <a:r>
                <a:rPr lang="en-US" sz="3600" i="1" dirty="0"/>
                <a:t> , </a:t>
              </a:r>
              <a:r>
                <a:rPr lang="el-GR" sz="3600" i="1" dirty="0"/>
                <a:t>λ</a:t>
              </a:r>
              <a:r>
                <a:rPr lang="en-US" sz="3600" i="1" baseline="-25000" dirty="0"/>
                <a:t>1</a:t>
              </a:r>
              <a:r>
                <a:rPr lang="en-US" sz="3600" i="1" dirty="0"/>
                <a:t>=</a:t>
              </a:r>
              <a:r>
                <a:rPr lang="en-US" sz="3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½</a:t>
              </a:r>
              <a:endParaRPr lang="en-US" sz="3600" i="1" baseline="-25000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E744B33-988A-48D1-B3A5-08ECBE19CB5B}"/>
                </a:ext>
              </a:extLst>
            </p:cNvPr>
            <p:cNvSpPr txBox="1"/>
            <p:nvPr/>
          </p:nvSpPr>
          <p:spPr>
            <a:xfrm rot="1754012">
              <a:off x="6901871" y="4768633"/>
              <a:ext cx="20345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i="1" dirty="0"/>
                <a:t>s</a:t>
              </a:r>
              <a:r>
                <a:rPr lang="en-US" sz="3600" i="1" baseline="-25000" dirty="0"/>
                <a:t>2</a:t>
              </a:r>
              <a:r>
                <a:rPr lang="en-US" sz="3600" i="1" dirty="0"/>
                <a:t>=0, </a:t>
              </a:r>
              <a:r>
                <a:rPr lang="el-GR" sz="3600" i="1" dirty="0"/>
                <a:t>λ</a:t>
              </a:r>
              <a:r>
                <a:rPr lang="en-US" sz="3600" i="1" baseline="-25000" dirty="0"/>
                <a:t>2</a:t>
              </a:r>
              <a:r>
                <a:rPr lang="en-US" sz="3600" i="1" dirty="0"/>
                <a:t>=0</a:t>
              </a:r>
              <a:endParaRPr lang="en-US" sz="3600" i="1" baseline="-25000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5748DA44-DE04-494E-BDE4-C6B6CDB073EA}"/>
              </a:ext>
            </a:extLst>
          </p:cNvPr>
          <p:cNvSpPr txBox="1"/>
          <p:nvPr/>
        </p:nvSpPr>
        <p:spPr>
          <a:xfrm>
            <a:off x="11049000" y="696009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i="1" dirty="0"/>
              <a:t>Ξ</a:t>
            </a:r>
            <a:r>
              <a:rPr lang="en-US" sz="3600" i="1" baseline="30000" dirty="0"/>
              <a:t>-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57D834-1E6E-43D1-BA57-D0CE2DEC208E}"/>
              </a:ext>
            </a:extLst>
          </p:cNvPr>
          <p:cNvSpPr txBox="1"/>
          <p:nvPr/>
        </p:nvSpPr>
        <p:spPr>
          <a:xfrm>
            <a:off x="10542130" y="5706158"/>
            <a:ext cx="570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sz="3600" i="1" baseline="300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58490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53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Dugger</dc:creator>
  <cp:lastModifiedBy>Michael Dugger</cp:lastModifiedBy>
  <cp:revision>15</cp:revision>
  <dcterms:created xsi:type="dcterms:W3CDTF">2022-03-02T15:07:44Z</dcterms:created>
  <dcterms:modified xsi:type="dcterms:W3CDTF">2022-03-07T21:24:19Z</dcterms:modified>
</cp:coreProperties>
</file>